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2" r:id="rId6"/>
    <p:sldId id="280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21:19:37.368" idx="1">
    <p:pos x="7040" y="951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nsumentenbond.nl/energie-vergelijken/energiereken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rabantwater.nl/klantenservice/Paginas/Uitleg%20jaarafrekening.asp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6 De rekeningen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op de vorige les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2D3CE2-C82A-457F-9E09-671FA5A03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399" y="1391361"/>
            <a:ext cx="7068457" cy="51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6C74E2B-640F-400A-9CE2-40C9D835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05719"/>
            <a:ext cx="5291666" cy="42465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0D3584-FC96-4124-A2C6-AE99E2409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325562"/>
            <a:ext cx="5291667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Energierekening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7496D-73E6-4ECE-B789-F24AC4BE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60" y="1329191"/>
            <a:ext cx="75152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Energierekening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ACB605A5-1A56-4022-A68F-26BE5C0B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9484"/>
            <a:ext cx="10337800" cy="48071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4D9384E-7657-4C51-8CF3-BF4A968ED1EA}"/>
              </a:ext>
            </a:extLst>
          </p:cNvPr>
          <p:cNvSpPr txBox="1"/>
          <p:nvPr/>
        </p:nvSpPr>
        <p:spPr>
          <a:xfrm>
            <a:off x="838200" y="6460835"/>
            <a:ext cx="711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https://www.consumentenbond.nl/energie-vergelijken/energierekening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36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4318-26D3-4746-AC98-9D48165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Drinkwaterrekening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B5CE9A-2AB8-4D32-82B7-2BE0CD1B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8900"/>
            <a:ext cx="8067675" cy="51339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776141-C875-44E9-9A67-648CAD82D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5" y="80963"/>
            <a:ext cx="33432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4318-26D3-4746-AC98-9D48165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Drinkwaterrekening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72D78678-B395-4EBC-97FF-72633D38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6525"/>
            <a:ext cx="9041780" cy="48283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2E20044-93BF-4EB3-9CEE-59EB77FFD2A4}"/>
              </a:ext>
            </a:extLst>
          </p:cNvPr>
          <p:cNvSpPr txBox="1"/>
          <p:nvPr/>
        </p:nvSpPr>
        <p:spPr>
          <a:xfrm>
            <a:off x="1016387" y="6308209"/>
            <a:ext cx="91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https://www.brabantwater.nl/klantenservice/Paginas/Uitleg%20jaarafrekening.aspx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48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D1232-979A-4E83-AC19-17DDFD48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Meeliftende gemeenten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D34F93-EDF2-45EB-BADA-292D1AF6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9792"/>
            <a:ext cx="7765142" cy="52401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0C2ADE0-CE87-4A57-9BE1-C02D9615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865" y="3290887"/>
            <a:ext cx="45815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8B59-02AC-4532-BB44-6DB74A12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CC618-B31F-464C-90DE-B89E2E9F4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47142" cy="4351338"/>
          </a:xfrm>
        </p:spPr>
        <p:txBody>
          <a:bodyPr/>
          <a:lstStyle/>
          <a:p>
            <a:r>
              <a:rPr lang="nl-NL" dirty="0"/>
              <a:t>Pak je eigen jaarrekening van de energieleverancier en drinkwaterleverancier erbij.</a:t>
            </a:r>
          </a:p>
          <a:p>
            <a:r>
              <a:rPr lang="nl-NL" dirty="0"/>
              <a:t>Lees de toelichting op de twee sites goed door</a:t>
            </a:r>
          </a:p>
          <a:p>
            <a:r>
              <a:rPr lang="nl-NL" dirty="0"/>
              <a:t>Bekijk welke informatie je herkent op je eigen rekeningen</a:t>
            </a:r>
          </a:p>
          <a:p>
            <a:r>
              <a:rPr lang="nl-NL" dirty="0"/>
              <a:t>Indien je informatie niet kunt vinden of niet snapt vraag je om hulp bij een klasgenoot.</a:t>
            </a:r>
          </a:p>
          <a:p>
            <a:r>
              <a:rPr lang="nl-NL" dirty="0"/>
              <a:t>Klassikale terugkoppeling van je bevindingen </a:t>
            </a:r>
          </a:p>
        </p:txBody>
      </p:sp>
    </p:spTree>
    <p:extLst>
      <p:ext uri="{BB962C8B-B14F-4D97-AF65-F5344CB8AC3E}">
        <p14:creationId xmlns:p14="http://schemas.microsoft.com/office/powerpoint/2010/main" val="27452748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4f0c93-2979-4f27-aab2-70de95932352">
      <UserInfo>
        <DisplayName>Team MT Medewerkers - Bezoekers</DisplayName>
        <AccountId>4</AccountId>
        <AccountType/>
      </UserInfo>
      <UserInfo>
        <DisplayName>SharingLinks.976f801b-ce68-455b-83d4-d660f000d022.Flexible.2ff3ec81-6a6e-4046-82cb-07347e51feda</DisplayName>
        <AccountId>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F502526-1AC7-4852-9355-E9172D2D5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1605F2-43F7-4873-B3F3-7A30DDDA9D0A}">
  <ds:schemaRefs>
    <ds:schemaRef ds:uri="http://schemas.openxmlformats.org/package/2006/metadata/core-properties"/>
    <ds:schemaRef ds:uri="http://www.w3.org/XML/1998/namespace"/>
    <ds:schemaRef ds:uri="http://purl.org/dc/elements/1.1/"/>
    <ds:schemaRef ds:uri="34354c1b-6b8c-435b-ad50-990538c19557"/>
    <ds:schemaRef ds:uri="http://schemas.microsoft.com/office/2006/documentManagement/types"/>
    <ds:schemaRef ds:uri="47a28104-336f-447d-946e-e305ac2bcd47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104</Words>
  <Application>Microsoft Office PowerPoint</Application>
  <PresentationFormat>Breedbeeld</PresentationFormat>
  <Paragraphs>16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Water en energie in beeld</vt:lpstr>
      <vt:lpstr>Terugblik op de vorige les</vt:lpstr>
      <vt:lpstr>PowerPoint-presentatie</vt:lpstr>
      <vt:lpstr>De Energierekening</vt:lpstr>
      <vt:lpstr>De Energierekening</vt:lpstr>
      <vt:lpstr>De Drinkwaterrekening</vt:lpstr>
      <vt:lpstr>De Drinkwaterrekening</vt:lpstr>
      <vt:lpstr>Meeliftende gemeenten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2</cp:revision>
  <dcterms:created xsi:type="dcterms:W3CDTF">2019-10-07T19:39:09Z</dcterms:created>
  <dcterms:modified xsi:type="dcterms:W3CDTF">2021-10-12T17:12:22Z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